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58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4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2FEB-E1E5-45E1-AE44-75795E3DE994}" type="datetimeFigureOut">
              <a:rPr lang="sv-SE" smtClean="0"/>
              <a:t>2016-08-29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02D1-5171-42DD-A89B-6814B323A74E}" type="slidenum">
              <a:rPr lang="sv-SE" smtClean="0"/>
              <a:t>‹#›</a:t>
            </a:fld>
            <a:endParaRPr lang="sv-SE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2FEB-E1E5-45E1-AE44-75795E3DE994}" type="datetimeFigureOut">
              <a:rPr lang="sv-SE" smtClean="0"/>
              <a:t>2016-08-29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02D1-5171-42DD-A89B-6814B323A7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2FEB-E1E5-45E1-AE44-75795E3DE994}" type="datetimeFigureOut">
              <a:rPr lang="sv-SE" smtClean="0"/>
              <a:t>2016-08-29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02D1-5171-42DD-A89B-6814B323A7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2FEB-E1E5-45E1-AE44-75795E3DE994}" type="datetimeFigureOut">
              <a:rPr lang="sv-SE" smtClean="0"/>
              <a:t>2016-08-29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02D1-5171-42DD-A89B-6814B323A7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2FEB-E1E5-45E1-AE44-75795E3DE994}" type="datetimeFigureOut">
              <a:rPr lang="sv-SE" smtClean="0"/>
              <a:t>2016-08-29</a:t>
            </a:fld>
            <a:endParaRPr lang="sv-SE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02D1-5171-42DD-A89B-6814B323A74E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2FEB-E1E5-45E1-AE44-75795E3DE994}" type="datetimeFigureOut">
              <a:rPr lang="sv-SE" smtClean="0"/>
              <a:t>2016-08-29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02D1-5171-42DD-A89B-6814B323A7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2FEB-E1E5-45E1-AE44-75795E3DE994}" type="datetimeFigureOut">
              <a:rPr lang="sv-SE" smtClean="0"/>
              <a:t>2016-08-29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02D1-5171-42DD-A89B-6814B323A7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2FEB-E1E5-45E1-AE44-75795E3DE994}" type="datetimeFigureOut">
              <a:rPr lang="sv-SE" smtClean="0"/>
              <a:t>2016-08-29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02D1-5171-42DD-A89B-6814B323A7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2FEB-E1E5-45E1-AE44-75795E3DE994}" type="datetimeFigureOut">
              <a:rPr lang="sv-SE" smtClean="0"/>
              <a:t>2016-08-29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02D1-5171-42DD-A89B-6814B323A74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2FEB-E1E5-45E1-AE44-75795E3DE994}" type="datetimeFigureOut">
              <a:rPr lang="sv-SE" smtClean="0"/>
              <a:t>2016-08-29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02D1-5171-42DD-A89B-6814B323A74E}" type="slidenum">
              <a:rPr lang="sv-SE" smtClean="0"/>
              <a:t>‹#›</a:t>
            </a:fld>
            <a:endParaRPr lang="sv-SE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2FEB-E1E5-45E1-AE44-75795E3DE994}" type="datetimeFigureOut">
              <a:rPr lang="sv-SE" smtClean="0"/>
              <a:t>2016-08-29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02D1-5171-42DD-A89B-6814B323A74E}" type="slidenum">
              <a:rPr lang="sv-SE" smtClean="0"/>
              <a:t>‹#›</a:t>
            </a:fld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6192FEB-E1E5-45E1-AE44-75795E3DE994}" type="datetimeFigureOut">
              <a:rPr lang="sv-SE" smtClean="0"/>
              <a:t>2016-08-29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0E802D1-5171-42DD-A89B-6814B323A74E}" type="slidenum">
              <a:rPr lang="sv-SE" smtClean="0"/>
              <a:t>‹#›</a:t>
            </a:fld>
            <a:endParaRPr lang="sv-S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</a:t>
            </a:r>
            <a:r>
              <a:rPr lang="sv-SE" dirty="0" smtClean="0"/>
              <a:t>                        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sv-SE" dirty="0" smtClean="0"/>
              <a:t> </a:t>
            </a:r>
            <a:r>
              <a:rPr lang="sv-SE" sz="8800" dirty="0" smtClean="0"/>
              <a:t>ENSAM</a:t>
            </a:r>
          </a:p>
          <a:p>
            <a:pPr lvl="8"/>
            <a:endParaRPr lang="sv-SE" sz="1200" dirty="0" smtClean="0"/>
          </a:p>
          <a:p>
            <a:pPr lvl="8"/>
            <a:endParaRPr lang="sv-SE" sz="1200" dirty="0"/>
          </a:p>
          <a:p>
            <a:pPr lvl="8"/>
            <a:endParaRPr lang="sv-SE" sz="1200" dirty="0" smtClean="0"/>
          </a:p>
          <a:p>
            <a:pPr lvl="8"/>
            <a:endParaRPr lang="sv-SE" sz="1200" dirty="0"/>
          </a:p>
          <a:p>
            <a:pPr lvl="8"/>
            <a:r>
              <a:rPr lang="sv-SE" sz="1200" dirty="0" smtClean="0"/>
              <a:t>    </a:t>
            </a:r>
            <a:r>
              <a:rPr lang="sv-SE" sz="2400" dirty="0" smtClean="0"/>
              <a:t>Hur kan du gestalta det?</a:t>
            </a:r>
          </a:p>
          <a:p>
            <a:pPr lvl="8"/>
            <a:r>
              <a:rPr lang="sv-SE" sz="2400" dirty="0"/>
              <a:t> </a:t>
            </a:r>
            <a:r>
              <a:rPr lang="sv-SE" sz="2400" dirty="0" smtClean="0"/>
              <a:t>         klass 8d </a:t>
            </a:r>
            <a:br>
              <a:rPr lang="sv-SE" sz="2400" dirty="0" smtClean="0"/>
            </a:br>
            <a:r>
              <a:rPr lang="sv-SE" sz="2400" dirty="0" smtClean="0"/>
              <a:t>           ht -16</a:t>
            </a:r>
          </a:p>
        </p:txBody>
      </p:sp>
    </p:spTree>
    <p:extLst>
      <p:ext uri="{BB962C8B-B14F-4D97-AF65-F5344CB8AC3E}">
        <p14:creationId xmlns:p14="http://schemas.microsoft.com/office/powerpoint/2010/main" val="8795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09" y="1600200"/>
            <a:ext cx="2544581" cy="4525963"/>
          </a:xfrm>
        </p:spPr>
      </p:pic>
    </p:spTree>
    <p:extLst>
      <p:ext uri="{BB962C8B-B14F-4D97-AF65-F5344CB8AC3E}">
        <p14:creationId xmlns:p14="http://schemas.microsoft.com/office/powerpoint/2010/main" val="18480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23" y="1600200"/>
            <a:ext cx="2546154" cy="4525963"/>
          </a:xfrm>
        </p:spPr>
      </p:pic>
    </p:spTree>
    <p:extLst>
      <p:ext uri="{BB962C8B-B14F-4D97-AF65-F5344CB8AC3E}">
        <p14:creationId xmlns:p14="http://schemas.microsoft.com/office/powerpoint/2010/main" val="41613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58" y="1600200"/>
            <a:ext cx="3009283" cy="4525963"/>
          </a:xfrm>
        </p:spPr>
      </p:pic>
    </p:spTree>
    <p:extLst>
      <p:ext uri="{BB962C8B-B14F-4D97-AF65-F5344CB8AC3E}">
        <p14:creationId xmlns:p14="http://schemas.microsoft.com/office/powerpoint/2010/main" val="1526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8115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0971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2145603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2142232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sz="4000" dirty="0" smtClean="0"/>
              <a:t>På vilka olika sätt kan </a:t>
            </a:r>
          </a:p>
          <a:p>
            <a:pPr marL="0" indent="0" algn="ctr">
              <a:buNone/>
            </a:pPr>
            <a:r>
              <a:rPr lang="sv-SE" sz="4000" dirty="0" smtClean="0"/>
              <a:t>Du göra bilderna </a:t>
            </a:r>
          </a:p>
          <a:p>
            <a:pPr marL="0" indent="0" algn="ctr">
              <a:buNone/>
            </a:pPr>
            <a:r>
              <a:rPr lang="sv-SE" sz="4000" smtClean="0"/>
              <a:t>tydliga </a:t>
            </a:r>
            <a:br>
              <a:rPr lang="sv-SE" sz="4000" smtClean="0"/>
            </a:br>
            <a:r>
              <a:rPr lang="sv-SE" sz="4000" smtClean="0"/>
              <a:t>för </a:t>
            </a:r>
            <a:r>
              <a:rPr lang="sv-SE" sz="4000" dirty="0" smtClean="0"/>
              <a:t>vad de ska visa?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37457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31181"/>
            <a:ext cx="3048000" cy="4064000"/>
          </a:xfrm>
        </p:spPr>
      </p:pic>
    </p:spTree>
    <p:extLst>
      <p:ext uri="{BB962C8B-B14F-4D97-AF65-F5344CB8AC3E}">
        <p14:creationId xmlns:p14="http://schemas.microsoft.com/office/powerpoint/2010/main" val="17048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831181"/>
            <a:ext cx="4064000" cy="4064000"/>
          </a:xfrm>
        </p:spPr>
      </p:pic>
    </p:spTree>
    <p:extLst>
      <p:ext uri="{BB962C8B-B14F-4D97-AF65-F5344CB8AC3E}">
        <p14:creationId xmlns:p14="http://schemas.microsoft.com/office/powerpoint/2010/main" val="23834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8" y="1602119"/>
            <a:ext cx="8042564" cy="4522124"/>
          </a:xfrm>
        </p:spPr>
      </p:pic>
    </p:spTree>
    <p:extLst>
      <p:ext uri="{BB962C8B-B14F-4D97-AF65-F5344CB8AC3E}">
        <p14:creationId xmlns:p14="http://schemas.microsoft.com/office/powerpoint/2010/main" val="16776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81" y="1600200"/>
            <a:ext cx="2549838" cy="4525963"/>
          </a:xfrm>
        </p:spPr>
      </p:pic>
    </p:spTree>
    <p:extLst>
      <p:ext uri="{BB962C8B-B14F-4D97-AF65-F5344CB8AC3E}">
        <p14:creationId xmlns:p14="http://schemas.microsoft.com/office/powerpoint/2010/main" val="2476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3" y="1600200"/>
            <a:ext cx="7442694" cy="4525963"/>
          </a:xfrm>
        </p:spPr>
      </p:pic>
    </p:spTree>
    <p:extLst>
      <p:ext uri="{BB962C8B-B14F-4D97-AF65-F5344CB8AC3E}">
        <p14:creationId xmlns:p14="http://schemas.microsoft.com/office/powerpoint/2010/main" val="7020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240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693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664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ätat">
  <a:themeElements>
    <a:clrScheme name="Flätat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ätat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37</TotalTime>
  <Words>22</Words>
  <Application>Microsoft Office PowerPoint</Application>
  <PresentationFormat>Bildspel på skärmen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Flätat</vt:lpstr>
      <vt:lpstr>                        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Uppsala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ENSAM</dc:title>
  <dc:creator>Windolf Malin</dc:creator>
  <cp:lastModifiedBy>Windolf Malin</cp:lastModifiedBy>
  <cp:revision>14</cp:revision>
  <dcterms:created xsi:type="dcterms:W3CDTF">2016-08-22T10:40:57Z</dcterms:created>
  <dcterms:modified xsi:type="dcterms:W3CDTF">2016-08-29T07:59:52Z</dcterms:modified>
</cp:coreProperties>
</file>